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12B"/>
    <a:srgbClr val="4170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4" autoAdjust="0"/>
    <p:restoredTop sz="93000" autoAdjust="0"/>
  </p:normalViewPr>
  <p:slideViewPr>
    <p:cSldViewPr>
      <p:cViewPr>
        <p:scale>
          <a:sx n="89" d="100"/>
          <a:sy n="89" d="100"/>
        </p:scale>
        <p:origin x="-57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91F832-28EE-48E9-830B-CE68F91B7506}" type="datetimeFigureOut">
              <a:rPr lang="pt-BR"/>
              <a:pPr>
                <a:defRPr/>
              </a:pPr>
              <a:t>3/7/2010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E8D201-9608-4ED3-8A65-7EE40FAB6C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47F07-D720-425B-B9F0-7370B5D4C5D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11AD-7074-4CA7-8A97-1FBE445D9820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02CD-BF71-41B3-9D0F-67EF28B282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6EF5-47CF-4390-B995-7F9DD3AB434F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3D2D-A498-49E6-9071-F56CCD073A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B3D8-25DD-42C3-9ACC-C5893ED3B50C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6015-3061-47B6-9D31-DFA981FF69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B7A7-8FF5-450C-ACF5-182BB70A87EA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479F-9D71-455A-8A27-55738C8EA3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AF1F-D2BD-41F5-AD51-4165D54050FD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2421-D2C5-4868-9757-4BFF2937C95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ADC5-D773-4F6B-BA91-FFF21A3E71A1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95EB-2103-4E92-9280-9C5CF613583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9889-F556-430D-84D5-BF796EAF0272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999E-7591-4AFA-9E05-A46E1EBAB3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F7BD-107B-4BFD-ABC5-EDA19BFC435F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A3E9-2C24-4C02-A575-CE37F218E8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1B3C-AC3B-447A-A345-B4640A96707A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B7B4-7AE2-4B1C-A510-136E344F2C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07D8-50C0-494E-95C0-E843F471DF35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F4E3-3DC0-4E97-A566-C1D4769B44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F56B-68E6-4F06-A743-78205E2D73E5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D061-524F-48C8-A2BE-4EE9E68B3C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169DA2-FE42-4103-A190-43D7DE3F76F2}" type="datetimeFigureOut">
              <a:rPr lang="pt-BR"/>
              <a:pPr>
                <a:defRPr/>
              </a:pPr>
              <a:t>3/7/2010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73825-9B23-4446-B124-B0614D71C5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785813" y="1428750"/>
            <a:ext cx="3929062" cy="3857625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Canto dobrado 3"/>
          <p:cNvSpPr/>
          <p:nvPr/>
        </p:nvSpPr>
        <p:spPr>
          <a:xfrm>
            <a:off x="1071563" y="1785938"/>
            <a:ext cx="3357562" cy="3143250"/>
          </a:xfrm>
          <a:prstGeom prst="foldedCorner">
            <a:avLst/>
          </a:prstGeom>
          <a:solidFill>
            <a:schemeClr val="bg1">
              <a:alpha val="78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Alexander Ribeiro (extra), 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Caroline de Paula, 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Letícia Marissol, 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Maria Luiza, 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2" name="Picture 2" descr="C:\Users\Alexander\Desktop\cubo magi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715000"/>
            <a:ext cx="1016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4214810" y="5729310"/>
            <a:ext cx="3500462" cy="98583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tx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Creta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4572000" y="714375"/>
            <a:ext cx="3500438" cy="150018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nto dobrado 4"/>
          <p:cNvSpPr/>
          <p:nvPr/>
        </p:nvSpPr>
        <p:spPr>
          <a:xfrm>
            <a:off x="4786314" y="857232"/>
            <a:ext cx="3071834" cy="1214446"/>
          </a:xfrm>
          <a:prstGeom prst="foldedCorner">
            <a:avLst>
              <a:gd name="adj" fmla="val 0"/>
            </a:avLst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 (: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5429250" y="5929313"/>
            <a:ext cx="3500438" cy="714375"/>
          </a:xfrm>
          <a:prstGeom prst="round2DiagRect">
            <a:avLst>
              <a:gd name="adj1" fmla="val 28342"/>
              <a:gd name="adj2" fmla="val 0"/>
            </a:avLst>
          </a:prstGeom>
          <a:solidFill>
            <a:schemeClr val="tx1">
              <a:alpha val="86000"/>
            </a:schemeClr>
          </a:solidFill>
          <a:ln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Whitney Houston</a:t>
            </a:r>
          </a:p>
        </p:txBody>
      </p:sp>
      <p:sp>
        <p:nvSpPr>
          <p:cNvPr id="5" name="Faixa para baixo curva 4"/>
          <p:cNvSpPr/>
          <p:nvPr/>
        </p:nvSpPr>
        <p:spPr>
          <a:xfrm>
            <a:off x="1428728" y="1500174"/>
            <a:ext cx="6143668" cy="1857388"/>
          </a:xfrm>
          <a:prstGeom prst="ellipseRibbon">
            <a:avLst>
              <a:gd name="adj1" fmla="val 20311"/>
              <a:gd name="adj2" fmla="val 71693"/>
              <a:gd name="adj3" fmla="val 12500"/>
            </a:avLst>
          </a:prstGeom>
          <a:solidFill>
            <a:schemeClr val="tx1">
              <a:alpha val="27000"/>
            </a:schemeClr>
          </a:solidFill>
          <a:ln>
            <a:solidFill>
              <a:schemeClr val="accent1">
                <a:shade val="5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 Will Always Love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 descr="whitney-houston-1024x76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edondar Retângulo em um Canto Único 6"/>
          <p:cNvSpPr/>
          <p:nvPr/>
        </p:nvSpPr>
        <p:spPr>
          <a:xfrm>
            <a:off x="142875" y="3214688"/>
            <a:ext cx="5786438" cy="3500437"/>
          </a:xfrm>
          <a:prstGeom prst="round1Rect">
            <a:avLst/>
          </a:prstGeom>
          <a:solidFill>
            <a:schemeClr val="tx1">
              <a:alpha val="95000"/>
            </a:scheme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3286125"/>
            <a:ext cx="5643562" cy="3714750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pt-BR" sz="3000" smtClean="0">
                <a:solidFill>
                  <a:schemeClr val="bg1"/>
                </a:solidFill>
              </a:rPr>
              <a:t>She was one of the most popular in 80’s and 90’s</a:t>
            </a:r>
            <a:br>
              <a:rPr lang="pt-BR" sz="3000" smtClean="0">
                <a:solidFill>
                  <a:schemeClr val="bg1"/>
                </a:solidFill>
              </a:rPr>
            </a:br>
            <a:endParaRPr lang="pt-BR" sz="300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t-BR" sz="3000" smtClean="0">
                <a:solidFill>
                  <a:schemeClr val="bg1"/>
                </a:solidFill>
              </a:rPr>
              <a:t>She won many awards</a:t>
            </a:r>
            <a:br>
              <a:rPr lang="pt-BR" sz="3000" smtClean="0">
                <a:solidFill>
                  <a:schemeClr val="bg1"/>
                </a:solidFill>
              </a:rPr>
            </a:br>
            <a:endParaRPr lang="pt-BR" sz="300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t-BR" sz="3000" smtClean="0">
                <a:solidFill>
                  <a:schemeClr val="bg1"/>
                </a:solidFill>
              </a:rPr>
              <a:t>She began singing a gospel </a:t>
            </a:r>
            <a:r>
              <a:rPr lang="pt-BR" sz="3000" smtClean="0">
                <a:solidFill>
                  <a:srgbClr val="41701E"/>
                </a:solidFill>
              </a:rPr>
              <a:t>choir</a:t>
            </a:r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142875" y="2300288"/>
            <a:ext cx="4714875" cy="914400"/>
          </a:xfrm>
          <a:prstGeom prst="round1Rect">
            <a:avLst/>
          </a:prstGeom>
          <a:solidFill>
            <a:schemeClr val="tx1">
              <a:alpha val="95000"/>
            </a:scheme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" y="2143125"/>
            <a:ext cx="4286250" cy="1143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Whitney Houston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313" y="3357563"/>
            <a:ext cx="285750" cy="32146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5750" y="3429000"/>
            <a:ext cx="142875" cy="1428750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714375" y="6929438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3200">
                <a:solidFill>
                  <a:schemeClr val="bg1"/>
                </a:solidFill>
                <a:latin typeface="Calibri" pitchFamily="34" charset="0"/>
              </a:rPr>
              <a:t>The song was recorded by Dolly Parton and covered by Whitney Houston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3200">
                <a:solidFill>
                  <a:schemeClr val="bg1"/>
                </a:solidFill>
                <a:latin typeface="Calibri" pitchFamily="34" charset="0"/>
              </a:rPr>
              <a:t>It was the soundtrack of the movie “The </a:t>
            </a:r>
            <a:r>
              <a:rPr lang="pt-BR" sz="3200">
                <a:solidFill>
                  <a:schemeClr val="folHlink"/>
                </a:solidFill>
                <a:latin typeface="Calibri" pitchFamily="34" charset="0"/>
              </a:rPr>
              <a:t>Bodyguard</a:t>
            </a:r>
            <a:r>
              <a:rPr lang="pt-BR" sz="3200">
                <a:solidFill>
                  <a:schemeClr val="bg1"/>
                </a:solidFill>
                <a:latin typeface="Calibri" pitchFamily="34" charset="0"/>
              </a:rPr>
              <a:t>” in 1992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pt-B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pt-B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pt-BR" sz="3200">
              <a:latin typeface="Calibri" pitchFamily="34" charset="0"/>
            </a:endParaRPr>
          </a:p>
        </p:txBody>
      </p:sp>
      <p:pic>
        <p:nvPicPr>
          <p:cNvPr id="16394" name="Picture 10" descr="guarda-cost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682" y="3357562"/>
            <a:ext cx="2982912" cy="337026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397" name="Picture 13" descr="coral-lir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00042"/>
            <a:ext cx="3529013" cy="23526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593E-6 L 3.33333E-6 0.23101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-0.525 " pathEditMode="relative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Único 5"/>
          <p:cNvSpPr/>
          <p:nvPr/>
        </p:nvSpPr>
        <p:spPr>
          <a:xfrm>
            <a:off x="1042988" y="1844675"/>
            <a:ext cx="4143375" cy="642938"/>
          </a:xfrm>
          <a:prstGeom prst="round1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0" y="2492375"/>
            <a:ext cx="6286500" cy="4071938"/>
          </a:xfrm>
          <a:prstGeom prst="round2DiagRect">
            <a:avLst>
              <a:gd name="adj1" fmla="val 18743"/>
              <a:gd name="adj2" fmla="val 1249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428625" y="2857500"/>
            <a:ext cx="5643563" cy="3500438"/>
          </a:xfrm>
          <a:prstGeom prst="round2DiagRect">
            <a:avLst>
              <a:gd name="adj1" fmla="val 19746"/>
              <a:gd name="adj2" fmla="val 15127"/>
            </a:avLst>
          </a:prstGeom>
          <a:solidFill>
            <a:schemeClr val="tx1">
              <a:alpha val="89000"/>
            </a:schemeClr>
          </a:solidFill>
          <a:ln>
            <a:solidFill>
              <a:schemeClr val="bg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125" name="Título 1"/>
          <p:cNvSpPr>
            <a:spLocks noGrp="1"/>
          </p:cNvSpPr>
          <p:nvPr>
            <p:ph type="title"/>
          </p:nvPr>
        </p:nvSpPr>
        <p:spPr>
          <a:xfrm>
            <a:off x="857250" y="1785938"/>
            <a:ext cx="3786188" cy="1000125"/>
          </a:xfrm>
        </p:spPr>
        <p:txBody>
          <a:bodyPr/>
          <a:lstStyle/>
          <a:p>
            <a:pPr eaLnBrk="1" hangingPunct="1"/>
            <a:r>
              <a:rPr lang="pt-BR" sz="4000" u="sng" smtClean="0"/>
              <a:t>Interesting Fact</a:t>
            </a:r>
          </a:p>
        </p:txBody>
      </p:sp>
      <p:sp>
        <p:nvSpPr>
          <p:cNvPr id="5126" name="Espaço Reservado para Conteúdo 2"/>
          <p:cNvSpPr>
            <a:spLocks noGrp="1"/>
          </p:cNvSpPr>
          <p:nvPr>
            <p:ph idx="1"/>
          </p:nvPr>
        </p:nvSpPr>
        <p:spPr>
          <a:xfrm>
            <a:off x="785813" y="3000375"/>
            <a:ext cx="5535612" cy="3357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mtClean="0">
                <a:solidFill>
                  <a:schemeClr val="bg1"/>
                </a:solidFill>
              </a:rPr>
              <a:t>An american was </a:t>
            </a:r>
            <a:r>
              <a:rPr lang="pt-BR" smtClean="0">
                <a:solidFill>
                  <a:srgbClr val="E3A12B"/>
                </a:solidFill>
              </a:rPr>
              <a:t>sued</a:t>
            </a:r>
            <a:r>
              <a:rPr lang="pt-BR" smtClean="0">
                <a:solidFill>
                  <a:schemeClr val="folHlink"/>
                </a:solidFill>
              </a:rPr>
              <a:t> </a:t>
            </a:r>
            <a:r>
              <a:rPr lang="pt-BR" smtClean="0">
                <a:solidFill>
                  <a:schemeClr val="bg1"/>
                </a:solidFill>
              </a:rPr>
              <a:t>by his </a:t>
            </a:r>
            <a:r>
              <a:rPr lang="pt-BR" smtClean="0">
                <a:solidFill>
                  <a:srgbClr val="41701E"/>
                </a:solidFill>
              </a:rPr>
              <a:t>neighbor</a:t>
            </a:r>
            <a:r>
              <a:rPr lang="pt-BR" smtClean="0">
                <a:solidFill>
                  <a:schemeClr val="bg1"/>
                </a:solidFill>
              </a:rPr>
              <a:t>, because he heard the song for 24 hours.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smtClean="0">
                <a:solidFill>
                  <a:schemeClr val="bg1"/>
                </a:solidFill>
              </a:rPr>
              <a:t>The psychiatric analysis  considered as “psychological torture”</a:t>
            </a:r>
          </a:p>
          <a:p>
            <a:pPr eaLnBrk="1" hangingPunct="1"/>
            <a:endParaRPr lang="pt-BR" smtClean="0"/>
          </a:p>
        </p:txBody>
      </p:sp>
      <p:pic>
        <p:nvPicPr>
          <p:cNvPr id="17418" name="Picture 10" descr="nmcena_de_neighbour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2625725" cy="197008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20" name="Picture 12" descr="processando_fin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0"/>
            <a:ext cx="2381250" cy="9525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357188" y="1428750"/>
            <a:ext cx="5286375" cy="4643438"/>
          </a:xfrm>
          <a:prstGeom prst="round2Diag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571500" y="1643063"/>
            <a:ext cx="4857750" cy="4214812"/>
          </a:xfrm>
          <a:prstGeom prst="round2Diag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2357438" y="428625"/>
            <a:ext cx="4429125" cy="914400"/>
          </a:xfrm>
          <a:prstGeom prst="round2Diag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1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chemeClr val="bg1"/>
                </a:solidFill>
              </a:rPr>
              <a:t>Grammar </a:t>
            </a:r>
            <a:r>
              <a:rPr lang="en-US" smtClean="0">
                <a:solidFill>
                  <a:schemeClr val="bg1"/>
                </a:solidFill>
              </a:rPr>
              <a:t>Topic</a:t>
            </a:r>
          </a:p>
        </p:txBody>
      </p:sp>
      <p:sp>
        <p:nvSpPr>
          <p:cNvPr id="6150" name="Espaço Reservado para Conteúdo 2"/>
          <p:cNvSpPr>
            <a:spLocks noGrp="1"/>
          </p:cNvSpPr>
          <p:nvPr>
            <p:ph idx="1"/>
          </p:nvPr>
        </p:nvSpPr>
        <p:spPr>
          <a:xfrm>
            <a:off x="571500" y="1571625"/>
            <a:ext cx="5072063" cy="4554538"/>
          </a:xfrm>
        </p:spPr>
        <p:txBody>
          <a:bodyPr/>
          <a:lstStyle/>
          <a:p>
            <a:pPr eaLnBrk="1" hangingPunct="1"/>
            <a:endParaRPr lang="pt-BR" smtClean="0">
              <a:solidFill>
                <a:srgbClr val="7E0000"/>
              </a:solidFill>
            </a:endParaRPr>
          </a:p>
          <a:p>
            <a:pPr eaLnBrk="1" hangingPunct="1"/>
            <a:r>
              <a:rPr lang="pt-BR" smtClean="0">
                <a:solidFill>
                  <a:schemeClr val="bg1"/>
                </a:solidFill>
              </a:rPr>
              <a:t>Frequency adverbs:</a:t>
            </a:r>
          </a:p>
          <a:p>
            <a:pPr eaLnBrk="1" hangingPunct="1"/>
            <a:endParaRPr lang="pt-BR" smtClean="0">
              <a:solidFill>
                <a:srgbClr val="7E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pt-BR" smtClean="0"/>
              <a:t>	    </a:t>
            </a:r>
            <a:r>
              <a:rPr lang="pt-BR" smtClean="0">
                <a:solidFill>
                  <a:srgbClr val="00CC00"/>
                </a:solidFill>
              </a:rPr>
              <a:t> Aux. </a:t>
            </a:r>
            <a:r>
              <a:rPr lang="pt-BR" smtClean="0">
                <a:solidFill>
                  <a:schemeClr val="bg1"/>
                </a:solidFill>
              </a:rPr>
              <a:t>+ </a:t>
            </a:r>
            <a:r>
              <a:rPr lang="pt-BR" smtClean="0">
                <a:solidFill>
                  <a:srgbClr val="FF0000"/>
                </a:solidFill>
              </a:rPr>
              <a:t>Adv</a:t>
            </a:r>
            <a:r>
              <a:rPr lang="pt-BR" smtClean="0">
                <a:solidFill>
                  <a:srgbClr val="7E0000"/>
                </a:solidFill>
              </a:rPr>
              <a:t> </a:t>
            </a:r>
            <a:r>
              <a:rPr lang="pt-BR" smtClean="0">
                <a:solidFill>
                  <a:schemeClr val="bg1"/>
                </a:solidFill>
              </a:rPr>
              <a:t>+</a:t>
            </a:r>
            <a:r>
              <a:rPr lang="pt-BR" smtClean="0">
                <a:solidFill>
                  <a:srgbClr val="7E0000"/>
                </a:solidFill>
              </a:rPr>
              <a:t> </a:t>
            </a:r>
            <a:r>
              <a:rPr lang="pt-BR" smtClean="0">
                <a:solidFill>
                  <a:srgbClr val="FFC000"/>
                </a:solidFill>
              </a:rPr>
              <a:t>Verb</a:t>
            </a:r>
          </a:p>
          <a:p>
            <a:pPr lvl="1" eaLnBrk="1" hangingPunct="1">
              <a:buFont typeface="Arial" charset="0"/>
              <a:buNone/>
            </a:pPr>
            <a:r>
              <a:rPr lang="pt-BR" sz="3200" smtClean="0">
                <a:solidFill>
                  <a:srgbClr val="7E0000"/>
                </a:solidFill>
              </a:rPr>
              <a:t>	</a:t>
            </a:r>
            <a:r>
              <a:rPr lang="pt-BR" sz="3200" smtClean="0">
                <a:solidFill>
                  <a:schemeClr val="bg1"/>
                </a:solidFill>
              </a:rPr>
              <a:t>I</a:t>
            </a:r>
            <a:r>
              <a:rPr lang="pt-BR" sz="3200" smtClean="0">
                <a:solidFill>
                  <a:srgbClr val="7E0000"/>
                </a:solidFill>
              </a:rPr>
              <a:t> </a:t>
            </a:r>
            <a:r>
              <a:rPr lang="pt-BR" sz="3200" smtClean="0">
                <a:solidFill>
                  <a:srgbClr val="00CC00"/>
                </a:solidFill>
              </a:rPr>
              <a:t>will</a:t>
            </a:r>
            <a:r>
              <a:rPr lang="pt-BR" sz="3200" smtClean="0">
                <a:solidFill>
                  <a:srgbClr val="7E0000"/>
                </a:solidFill>
              </a:rPr>
              <a:t> </a:t>
            </a:r>
            <a:r>
              <a:rPr lang="pt-BR" sz="3200" smtClean="0">
                <a:solidFill>
                  <a:srgbClr val="FF0000"/>
                </a:solidFill>
              </a:rPr>
              <a:t>always</a:t>
            </a:r>
            <a:r>
              <a:rPr lang="pt-BR" sz="3200" smtClean="0">
                <a:solidFill>
                  <a:srgbClr val="7E0000"/>
                </a:solidFill>
              </a:rPr>
              <a:t> </a:t>
            </a:r>
            <a:r>
              <a:rPr lang="pt-BR" sz="3200" smtClean="0">
                <a:solidFill>
                  <a:srgbClr val="FFC000"/>
                </a:solidFill>
              </a:rPr>
              <a:t>love</a:t>
            </a:r>
            <a:r>
              <a:rPr lang="pt-BR" sz="3200" smtClean="0">
                <a:solidFill>
                  <a:srgbClr val="7E0000"/>
                </a:solidFill>
              </a:rPr>
              <a:t> </a:t>
            </a:r>
            <a:r>
              <a:rPr lang="pt-BR" sz="3200" smtClean="0">
                <a:solidFill>
                  <a:schemeClr val="bg1"/>
                </a:solidFill>
              </a:rPr>
              <a:t>you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   </a:t>
            </a:r>
            <a:r>
              <a:rPr lang="en-US" smtClean="0">
                <a:solidFill>
                  <a:schemeClr val="bg1"/>
                </a:solidFill>
              </a:rPr>
              <a:t>I </a:t>
            </a:r>
            <a:r>
              <a:rPr lang="en-US" smtClean="0">
                <a:solidFill>
                  <a:srgbClr val="00CC00"/>
                </a:solidFill>
              </a:rPr>
              <a:t>would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only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rgbClr val="FFC000"/>
                </a:solidFill>
              </a:rPr>
              <a:t>be</a:t>
            </a:r>
            <a:r>
              <a:rPr lang="en-US" smtClean="0">
                <a:solidFill>
                  <a:schemeClr val="bg1"/>
                </a:solidFill>
              </a:rPr>
              <a:t> in your way.</a:t>
            </a:r>
          </a:p>
          <a:p>
            <a:pPr eaLnBrk="1" hangingPunct="1"/>
            <a:endParaRPr lang="pt-BR" smtClean="0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6929438" y="6286500"/>
            <a:ext cx="2000250" cy="442913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</a:rPr>
              <a:t>www.sofi.com.br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3786188" y="3000375"/>
            <a:ext cx="5214937" cy="3571875"/>
          </a:xfrm>
          <a:prstGeom prst="round2Diag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8750" y="3357563"/>
            <a:ext cx="5032375" cy="3048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If I should stay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 would only be in your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way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So I'll go but I know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I'll think of you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Every </a:t>
            </a:r>
            <a:r>
              <a:rPr lang="en-US" dirty="0" smtClean="0">
                <a:solidFill>
                  <a:srgbClr val="00B050"/>
                </a:solidFill>
              </a:rPr>
              <a:t>step</a:t>
            </a:r>
            <a:r>
              <a:rPr lang="en-US" dirty="0" smtClean="0">
                <a:solidFill>
                  <a:schemeClr val="bg1"/>
                </a:solidFill>
              </a:rPr>
              <a:t> of the way.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  <p:pic>
        <p:nvPicPr>
          <p:cNvPr id="6" name="Imagem 5" descr="solidao-no-cami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785794"/>
            <a:ext cx="2501554" cy="1693548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</p:pic>
      <p:pic>
        <p:nvPicPr>
          <p:cNvPr id="7" name="Imagem 6" descr="st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14818"/>
            <a:ext cx="2286016" cy="166703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8" name="Faixa para baixo curva 7"/>
          <p:cNvSpPr/>
          <p:nvPr/>
        </p:nvSpPr>
        <p:spPr>
          <a:xfrm>
            <a:off x="214282" y="857232"/>
            <a:ext cx="5143536" cy="1714512"/>
          </a:xfrm>
          <a:prstGeom prst="ellipseRibbon">
            <a:avLst>
              <a:gd name="adj1" fmla="val 20311"/>
              <a:gd name="adj2" fmla="val 71693"/>
              <a:gd name="adj3" fmla="val 12500"/>
            </a:avLst>
          </a:prstGeom>
          <a:solidFill>
            <a:schemeClr val="tx1">
              <a:alpha val="76000"/>
            </a:schemeClr>
          </a:solidFill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 Will Always Love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214313" y="142875"/>
            <a:ext cx="5214937" cy="1857375"/>
          </a:xfrm>
          <a:prstGeom prst="round2Diag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And I... will always love you...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I will always love you...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My darling you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4429125" y="3143250"/>
            <a:ext cx="4643438" cy="3643313"/>
          </a:xfrm>
          <a:prstGeom prst="round2DiagRect">
            <a:avLst>
              <a:gd name="adj1" fmla="val 0"/>
              <a:gd name="adj2" fmla="val 14070"/>
            </a:avLst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</a:rPr>
              <a:t>Bittersweet</a:t>
            </a:r>
            <a:r>
              <a:rPr lang="en-US" sz="3200" dirty="0">
                <a:solidFill>
                  <a:schemeClr val="bg1"/>
                </a:solidFill>
              </a:rPr>
              <a:t> memories,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That is all I'm taking with me...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So goodbye, please don't cry.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We </a:t>
            </a:r>
            <a:r>
              <a:rPr lang="en-US" sz="3200" dirty="0">
                <a:solidFill>
                  <a:srgbClr val="00B050"/>
                </a:solidFill>
              </a:rPr>
              <a:t>both</a:t>
            </a:r>
            <a:r>
              <a:rPr lang="en-US" sz="3200" dirty="0">
                <a:solidFill>
                  <a:schemeClr val="bg1"/>
                </a:solidFill>
              </a:rPr>
              <a:t> know I'm not what you, you need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8" name="Imagem 7" descr="amar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95" y="714356"/>
            <a:ext cx="3301674" cy="1871665"/>
          </a:xfrm>
          <a:prstGeom prst="rect">
            <a:avLst/>
          </a:prstGeom>
          <a:effectLst>
            <a:glow rad="228600">
              <a:srgbClr val="00B0F0">
                <a:alpha val="40000"/>
              </a:srgbClr>
            </a:glo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571744"/>
            <a:ext cx="2500330" cy="378838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3357563" y="2786063"/>
            <a:ext cx="5715000" cy="4000500"/>
          </a:xfrm>
          <a:prstGeom prst="round2Diag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Arredondar Retângulo em um Canto Diagonal 3"/>
          <p:cNvSpPr/>
          <p:nvPr/>
        </p:nvSpPr>
        <p:spPr>
          <a:xfrm>
            <a:off x="142875" y="142875"/>
            <a:ext cx="5643563" cy="1643063"/>
          </a:xfrm>
          <a:prstGeom prst="round2Diag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285750" y="357188"/>
            <a:ext cx="5357813" cy="128587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53000"/>
            </a:schemeClr>
          </a:solidFill>
          <a:ln>
            <a:solidFill>
              <a:schemeClr val="bg1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And I... will always love you.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I... will always love you, ohhh</a:t>
            </a: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3571875" y="2928938"/>
            <a:ext cx="5357813" cy="3714750"/>
          </a:xfrm>
          <a:prstGeom prst="round2DiagRect">
            <a:avLst/>
          </a:prstGeom>
          <a:solidFill>
            <a:schemeClr val="bg1">
              <a:alpha val="53000"/>
            </a:schemeClr>
          </a:solidFill>
          <a:ln>
            <a:solidFill>
              <a:schemeClr val="bg1"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I hope life </a:t>
            </a:r>
            <a:r>
              <a:rPr lang="en-US" sz="3200" dirty="0">
                <a:solidFill>
                  <a:srgbClr val="41701E"/>
                </a:solidFill>
              </a:rPr>
              <a:t>treats</a:t>
            </a:r>
            <a:r>
              <a:rPr lang="en-US" sz="3200" dirty="0">
                <a:solidFill>
                  <a:schemeClr val="tx1"/>
                </a:solidFill>
              </a:rPr>
              <a:t> you kind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And I hope you'll have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All you've dreamed of.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And I wished you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joy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And happiness.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But above all this, I wish you love.</a:t>
            </a:r>
          </a:p>
        </p:txBody>
      </p:sp>
      <p:pic>
        <p:nvPicPr>
          <p:cNvPr id="8" name="Imagem 7" descr="criancas-brinc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143380"/>
            <a:ext cx="2928959" cy="19541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42"/>
            <a:ext cx="2955976" cy="201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edondar Retângulo em um Canto Único 11"/>
          <p:cNvSpPr/>
          <p:nvPr/>
        </p:nvSpPr>
        <p:spPr>
          <a:xfrm rot="10800000">
            <a:off x="142875" y="4214813"/>
            <a:ext cx="5286375" cy="2500312"/>
          </a:xfrm>
          <a:prstGeom prst="round1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142875" y="2286000"/>
            <a:ext cx="5286375" cy="1643063"/>
          </a:xfrm>
          <a:prstGeom prst="round1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44" name="Retângulo 1"/>
          <p:cNvSpPr>
            <a:spLocks noChangeArrowheads="1"/>
          </p:cNvSpPr>
          <p:nvPr/>
        </p:nvSpPr>
        <p:spPr bwMode="auto">
          <a:xfrm>
            <a:off x="214313" y="2286000"/>
            <a:ext cx="5143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And I... will always love you...</a:t>
            </a:r>
          </a:p>
          <a:p>
            <a:r>
              <a:rPr lang="en-US" sz="3200">
                <a:latin typeface="Calibri" pitchFamily="34" charset="0"/>
              </a:rPr>
              <a:t>I will always love you... </a:t>
            </a:r>
            <a:r>
              <a:rPr lang="en-US" sz="2000">
                <a:latin typeface="Calibri" pitchFamily="34" charset="0"/>
              </a:rPr>
              <a:t>(4 times)</a:t>
            </a:r>
          </a:p>
          <a:p>
            <a:r>
              <a:rPr lang="en-US" sz="3200">
                <a:latin typeface="Calibri" pitchFamily="34" charset="0"/>
              </a:rPr>
              <a:t>I, I will always love you...you</a:t>
            </a:r>
          </a:p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5" name="Retângulo 1"/>
          <p:cNvSpPr>
            <a:spLocks noChangeArrowheads="1"/>
          </p:cNvSpPr>
          <p:nvPr/>
        </p:nvSpPr>
        <p:spPr bwMode="auto">
          <a:xfrm>
            <a:off x="214313" y="2286000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And I... will always love you...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 will always love you...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(4 times)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I, I will always love you...you</a:t>
            </a:r>
          </a:p>
        </p:txBody>
      </p:sp>
      <p:sp>
        <p:nvSpPr>
          <p:cNvPr id="10246" name="CaixaDeTexto 8"/>
          <p:cNvSpPr txBox="1">
            <a:spLocks noChangeArrowheads="1"/>
          </p:cNvSpPr>
          <p:nvPr/>
        </p:nvSpPr>
        <p:spPr bwMode="auto">
          <a:xfrm>
            <a:off x="571500" y="4357688"/>
            <a:ext cx="44831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Darling I love you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I'll always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I'll always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Love you...</a:t>
            </a:r>
          </a:p>
          <a:p>
            <a:endParaRPr lang="pt-BR">
              <a:latin typeface="Calibri" pitchFamily="34" charset="0"/>
            </a:endParaRPr>
          </a:p>
        </p:txBody>
      </p:sp>
      <p:pic>
        <p:nvPicPr>
          <p:cNvPr id="13" name="Imagem 12" descr="whitney-hous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428736"/>
            <a:ext cx="3143271" cy="45005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298</Words>
  <Application>Microsoft Office PowerPoint</Application>
  <PresentationFormat>Apresentação na tela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Wingdings</vt:lpstr>
      <vt:lpstr>Tema do Office</vt:lpstr>
      <vt:lpstr>Slide 1</vt:lpstr>
      <vt:lpstr>Slide 2</vt:lpstr>
      <vt:lpstr>Whitney Houston</vt:lpstr>
      <vt:lpstr>Interesting Fact</vt:lpstr>
      <vt:lpstr>Grammar Topic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</dc:creator>
  <cp:lastModifiedBy>Usuário</cp:lastModifiedBy>
  <cp:revision>48</cp:revision>
  <dcterms:created xsi:type="dcterms:W3CDTF">2010-06-09T22:05:51Z</dcterms:created>
  <dcterms:modified xsi:type="dcterms:W3CDTF">2010-07-03T17:28:16Z</dcterms:modified>
</cp:coreProperties>
</file>